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387" r:id="rId3"/>
    <p:sldId id="305" r:id="rId4"/>
    <p:sldId id="345" r:id="rId5"/>
    <p:sldId id="366" r:id="rId6"/>
    <p:sldId id="263" r:id="rId7"/>
    <p:sldId id="346" r:id="rId8"/>
    <p:sldId id="395" r:id="rId9"/>
    <p:sldId id="396" r:id="rId10"/>
    <p:sldId id="397" r:id="rId11"/>
    <p:sldId id="390" r:id="rId12"/>
    <p:sldId id="391" r:id="rId13"/>
    <p:sldId id="398" r:id="rId14"/>
    <p:sldId id="402" r:id="rId15"/>
    <p:sldId id="388" r:id="rId16"/>
    <p:sldId id="389" r:id="rId17"/>
    <p:sldId id="382" r:id="rId18"/>
    <p:sldId id="347" r:id="rId19"/>
    <p:sldId id="307" r:id="rId20"/>
    <p:sldId id="400" r:id="rId21"/>
    <p:sldId id="401" r:id="rId22"/>
    <p:sldId id="342" r:id="rId23"/>
    <p:sldId id="394" r:id="rId24"/>
    <p:sldId id="362" r:id="rId25"/>
    <p:sldId id="399" r:id="rId26"/>
    <p:sldId id="403" r:id="rId27"/>
    <p:sldId id="3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006E"/>
    <a:srgbClr val="1D040A"/>
    <a:srgbClr val="29060D"/>
    <a:srgbClr val="18A7CD"/>
    <a:srgbClr val="570045"/>
    <a:srgbClr val="00B050"/>
    <a:srgbClr val="D0CAC5"/>
    <a:srgbClr val="8C8C82"/>
    <a:srgbClr val="D42758"/>
    <a:srgbClr val="063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6" autoAdjust="0"/>
    <p:restoredTop sz="94625" autoAdjust="0"/>
  </p:normalViewPr>
  <p:slideViewPr>
    <p:cSldViewPr snapToGrid="0">
      <p:cViewPr varScale="1">
        <p:scale>
          <a:sx n="71" d="100"/>
          <a:sy n="71" d="100"/>
        </p:scale>
        <p:origin x="427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49D6B-471F-4073-9004-764487DDB39F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5823C-F75F-47CE-90EF-BDBBE32A1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6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ВОПРОСЫ БОРИСУ БУРДЕ:</a:t>
            </a:r>
            <a:endParaRPr lang="ru-RU" b="0" dirty="0" smtClean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День Рождения на этой неделе. Юбилей. Поздравляем!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Самое необычное место где играли Что? Где? Когда? Или самая необычная игра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Стояли у истоков Что? Где? Когда? - как изменилась игра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Стояли у истоков КВН и Что? Где? Когда? - есть ли что то общее между этими 2-я играми?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Написали в спортивном ЧГК две с половиной тысячи вопросов - чем отличается хороший вопрос от нехорошего?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Авторская песня. Бард. Как вы пришли в КСП и каких авторов любите.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один из главных кулинаров - что есть при таком карантине?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писали много вопросов по истории - на какой кризис в истории больше всего похож этот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этот кризис закончится?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ru-RU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сейчас занимаетесь и где нам можно будет вас увидеть или прочесть?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5823C-F75F-47CE-90EF-BDBBE32A11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7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1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4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7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5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8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4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5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3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3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FD13-EFF4-4CD2-8E3C-21D25FFCAD8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17652-4601-49DB-AB33-DD920073A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3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0"/>
            <a:ext cx="11821886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16286" y="4653446"/>
            <a:ext cx="0" cy="14153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646713" y="228600"/>
            <a:ext cx="936172" cy="6204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42257" y="5780314"/>
            <a:ext cx="402771" cy="576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5057" y="4653446"/>
            <a:ext cx="3931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Выбрать если хотите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чтобы ответ уходил по нажатию </a:t>
            </a:r>
            <a:r>
              <a:rPr lang="en-US" dirty="0" smtClean="0">
                <a:solidFill>
                  <a:srgbClr val="FF0000"/>
                </a:solidFill>
              </a:rPr>
              <a:t>Enter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вместо кнопки </a:t>
            </a:r>
            <a:r>
              <a:rPr lang="en-US" dirty="0" smtClean="0">
                <a:solidFill>
                  <a:srgbClr val="FF0000"/>
                </a:solidFill>
              </a:rPr>
              <a:t>Submit Answer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680858" y="538843"/>
            <a:ext cx="2155371" cy="930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18114" y="4232976"/>
            <a:ext cx="538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Поле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для ответа появится только во время 60 секунд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1824" y="1469571"/>
            <a:ext cx="219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Только для капитана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1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1500" y="1922839"/>
            <a:ext cx="11518900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200000"/>
              </a:lnSpc>
            </a:pP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Все</a:t>
            </a:r>
            <a:r>
              <a:rPr lang="en-US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:             </a:t>
            </a:r>
            <a:r>
              <a:rPr lang="en-US" sz="3300" u="sng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www</a:t>
            </a:r>
            <a:r>
              <a:rPr lang="en-US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.InellectualCasino.com</a:t>
            </a: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 </a:t>
            </a:r>
            <a:r>
              <a:rPr lang="ru-RU" sz="24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(видео, аудио)</a:t>
            </a:r>
            <a:endParaRPr lang="en-US" sz="2400" dirty="0" smtClean="0">
              <a:ln/>
              <a:blipFill>
                <a:blip r:embed="rId3"/>
                <a:tile tx="0" ty="0" sx="100000" sy="100000" flip="none" algn="tl"/>
              </a:blipFill>
            </a:endParaRPr>
          </a:p>
          <a:p>
            <a:pPr lvl="0">
              <a:lnSpc>
                <a:spcPct val="200000"/>
              </a:lnSpc>
            </a:pP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Капитаны</a:t>
            </a:r>
            <a:r>
              <a:rPr lang="en-US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:</a:t>
            </a: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 </a:t>
            </a:r>
            <a:r>
              <a:rPr lang="en-US" sz="3300" u="sng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www</a:t>
            </a:r>
            <a:r>
              <a:rPr lang="en-US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.InellectualCasino.com/</a:t>
            </a:r>
            <a:r>
              <a:rPr lang="en-US" sz="3300" u="sng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team</a:t>
            </a:r>
            <a:r>
              <a:rPr lang="en-US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.html</a:t>
            </a:r>
            <a:r>
              <a:rPr lang="ru-RU" sz="32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 </a:t>
            </a:r>
            <a:r>
              <a:rPr lang="ru-RU" sz="24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(вопросы, таблица)</a:t>
            </a:r>
            <a:endParaRPr lang="en-US" sz="2400" dirty="0">
              <a:ln/>
              <a:blipFill>
                <a:blip r:embed="rId3"/>
                <a:tile tx="0" ty="0" sx="100000" sy="100000" flip="none" algn="tl"/>
              </a:blipFill>
            </a:endParaRPr>
          </a:p>
          <a:p>
            <a:pPr>
              <a:lnSpc>
                <a:spcPct val="200000"/>
              </a:lnSpc>
            </a:pPr>
            <a:endParaRPr lang="en-US" sz="3300" dirty="0" smtClean="0">
              <a:ln/>
              <a:blipFill>
                <a:blip r:embed="rId3"/>
                <a:tile tx="0" ty="0" sx="100000" sy="100000" flip="none" algn="tl"/>
              </a:blipFill>
            </a:endParaRPr>
          </a:p>
          <a:p>
            <a:pPr>
              <a:lnSpc>
                <a:spcPct val="200000"/>
              </a:lnSpc>
            </a:pPr>
            <a:endParaRPr lang="ru-RU" sz="3300" dirty="0">
              <a:ln/>
              <a:blipFill>
                <a:blip r:embed="rId3"/>
                <a:tile tx="0" ty="0" sx="100000" sy="100000" flip="none" algn="tl"/>
              </a:blip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38456" y="0"/>
            <a:ext cx="2883290" cy="9233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60000" endA="900" endPos="60000" dist="60007" dir="5400000" sy="-100000" algn="bl" rotWithShape="0"/>
                </a:effectLst>
              </a:rPr>
              <a:t>ФОРМАТ</a:t>
            </a:r>
            <a:endParaRPr lang="en-US" sz="5400" b="1" dirty="0">
              <a:ln/>
              <a:solidFill>
                <a:schemeClr val="accent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20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971" y="786625"/>
            <a:ext cx="12094029" cy="618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После 60-й секунды система </a:t>
            </a:r>
            <a:r>
              <a:rPr lang="ru-RU" sz="3300" u="sng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не принимает</a:t>
            </a: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 ответы.</a:t>
            </a:r>
            <a:endParaRPr lang="en-US" sz="3300" dirty="0" smtClean="0">
              <a:ln/>
              <a:blipFill>
                <a:blip r:embed="rId3"/>
                <a:tile tx="0" ty="0" sx="100000" sy="100000" flip="none" algn="tl"/>
              </a:blip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Орфографические </a:t>
            </a:r>
            <a:r>
              <a:rPr lang="ru-RU" sz="3300" u="sng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ошибки</a:t>
            </a: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 </a:t>
            </a:r>
            <a:r>
              <a:rPr lang="en-US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=</a:t>
            </a: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 система может </a:t>
            </a:r>
            <a:r>
              <a:rPr lang="ru-RU" sz="3300" u="sng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не засчитать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Отдельно считается </a:t>
            </a:r>
            <a:r>
              <a:rPr lang="ru-RU" sz="3300" u="sng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как быстро</a:t>
            </a: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 вы отвечаете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Если у 2х команд </a:t>
            </a:r>
            <a:r>
              <a:rPr lang="ru-RU" sz="3300" u="sng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одинаковое</a:t>
            </a: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 кол-во очков, то </a:t>
            </a:r>
            <a:r>
              <a:rPr lang="ru-RU" sz="3300" u="sng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впереди та которая отвечает быстрее</a:t>
            </a: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2.42 – команда ответила правильно на 2 вопроса и сэкономила 42 секунды.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Если ответ на 55с то 5с идут в бонус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8456" y="0"/>
            <a:ext cx="2883290" cy="9233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60000" endA="900" endPos="60000" dist="60007" dir="5400000" sy="-100000" algn="bl" rotWithShape="0"/>
                </a:effectLst>
              </a:rPr>
              <a:t>ФОРМАТ</a:t>
            </a:r>
            <a:endParaRPr lang="en-US" sz="5400" b="1" dirty="0">
              <a:ln/>
              <a:solidFill>
                <a:schemeClr val="accent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283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87"/>
            <a:ext cx="12192000" cy="68825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968" y="1145883"/>
            <a:ext cx="11610287" cy="39087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Каждый </a:t>
            </a:r>
            <a:r>
              <a:rPr lang="ru-RU" sz="3600" b="1" dirty="0">
                <a:ln/>
                <a:blipFill>
                  <a:blip r:embed="rId3"/>
                  <a:tile tx="0" ty="0" sx="100000" sy="100000" flip="none" algn="tl"/>
                </a:blipFill>
              </a:rPr>
              <a:t>раунд– по $1 от </a:t>
            </a:r>
            <a:r>
              <a:rPr lang="ru-RU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команды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Победители разделяют все деньги раунда</a:t>
            </a:r>
            <a:endParaRPr lang="ru-RU" sz="3600" b="1" dirty="0">
              <a:ln/>
              <a:blipFill>
                <a:blip r:embed="rId3"/>
                <a:tile tx="0" ty="0" sx="100000" sy="100000" flip="none" algn="tl"/>
              </a:blip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округление вниз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ru-RU" sz="2800" b="1" dirty="0">
              <a:ln/>
              <a:blipFill>
                <a:blip r:embed="rId3"/>
                <a:tile tx="0" ty="0" sx="100000" sy="100000" flip="none" algn="tl"/>
              </a:blip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Например</a:t>
            </a:r>
            <a:r>
              <a:rPr lang="en-US" sz="28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: 30 </a:t>
            </a:r>
            <a:r>
              <a:rPr lang="ru-RU" sz="28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команд, 3 команды дали правильный ответ в раунде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$30/3 </a:t>
            </a:r>
            <a:r>
              <a:rPr lang="en-US" sz="28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= </a:t>
            </a:r>
            <a:r>
              <a:rPr lang="ru-RU" sz="28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каждая команда получает по $10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8688" y="0"/>
            <a:ext cx="4762842" cy="9233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60000" endA="900" endPos="60000" dist="60007" dir="5400000" sy="-100000" algn="bl" rotWithShape="0"/>
                </a:effectLst>
              </a:rPr>
              <a:t>$$$</a:t>
            </a:r>
            <a:r>
              <a:rPr lang="ru-RU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60000" endA="900" endPos="60000" dist="60007" dir="5400000" sy="-100000" algn="bl" rotWithShape="0"/>
                </a:effectLst>
              </a:rPr>
              <a:t> </a:t>
            </a:r>
            <a:r>
              <a:rPr lang="ru-RU" sz="4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60000" endA="900" endPos="60000" dist="60007" dir="5400000" sy="-100000" algn="bl" rotWithShape="0"/>
                </a:effectLst>
              </a:rPr>
              <a:t>(виртуальные)</a:t>
            </a:r>
            <a:endParaRPr lang="en-US" sz="4000" b="1" dirty="0">
              <a:ln/>
              <a:solidFill>
                <a:schemeClr val="accent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4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9486" y="1145883"/>
            <a:ext cx="1182776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Если </a:t>
            </a:r>
            <a:r>
              <a:rPr lang="ru-RU" sz="3600" b="1" dirty="0">
                <a:ln/>
                <a:blipFill>
                  <a:blip r:embed="rId3"/>
                  <a:tile tx="0" ty="0" sx="100000" sy="100000" flip="none" algn="tl"/>
                </a:blipFill>
              </a:rPr>
              <a:t>отметить </a:t>
            </a:r>
            <a:r>
              <a:rPr lang="ru-RU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✔ галочку, можно сдавать ответы с </a:t>
            </a:r>
            <a:r>
              <a:rPr lang="en-US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Enter</a:t>
            </a:r>
            <a:endParaRPr lang="ru-RU" sz="3600" b="1" dirty="0" smtClean="0">
              <a:ln/>
              <a:blipFill>
                <a:blip r:embed="rId3"/>
                <a:tile tx="0" ty="0" sx="100000" sy="100000" flip="none" algn="tl"/>
              </a:blipFill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Починил игру на $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Вопросы легче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Новая секретная фича!</a:t>
            </a:r>
          </a:p>
        </p:txBody>
      </p:sp>
    </p:spTree>
    <p:extLst>
      <p:ext uri="{BB962C8B-B14F-4D97-AF65-F5344CB8AC3E}">
        <p14:creationId xmlns:p14="http://schemas.microsoft.com/office/powerpoint/2010/main" val="33574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1" y="0"/>
            <a:ext cx="4517572" cy="30117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28579" cy="3019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29" y="0"/>
            <a:ext cx="4529471" cy="3019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946"/>
            <a:ext cx="5428579" cy="3619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29" y="3838352"/>
            <a:ext cx="4529471" cy="3019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107" y="3682660"/>
            <a:ext cx="2116893" cy="31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22"/>
            <a:ext cx="3002280" cy="4411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60" y="1794"/>
            <a:ext cx="2994660" cy="435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-19722"/>
            <a:ext cx="2987040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720" y="1794"/>
            <a:ext cx="3002280" cy="3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318437"/>
            <a:ext cx="9176358" cy="42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08716" y="1549400"/>
            <a:ext cx="4974568" cy="144655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8800" b="1" dirty="0" smtClean="0">
                <a:ln/>
                <a:solidFill>
                  <a:srgbClr val="00B050"/>
                </a:solidFill>
              </a:rPr>
              <a:t>Разминка</a:t>
            </a:r>
            <a:endParaRPr lang="en-US" sz="8000" b="1" dirty="0">
              <a:ln/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42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0689" y="0"/>
            <a:ext cx="62506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mbria" panose="02040503050406030204" pitchFamily="18" charset="0"/>
              </a:rPr>
              <a:t>Социальная Пауза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elkinOrlov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79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11" y="-1"/>
            <a:ext cx="6443579" cy="6877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  <a:ea typeface="Malgun Gothic" panose="020B0503020000020004" pitchFamily="34" charset="-127"/>
              </a:rPr>
              <a:t>Второй Тур</a:t>
            </a:r>
            <a:endParaRPr lang="en-US" sz="5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0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  <a:ea typeface="Malgun Gothic" panose="020B0503020000020004" pitchFamily="34" charset="-127"/>
              </a:rPr>
              <a:t>Второй Тур</a:t>
            </a:r>
            <a:endParaRPr lang="en-US" sz="5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71" y="0"/>
            <a:ext cx="7347857" cy="6858000"/>
          </a:xfrm>
          <a:prstGeom prst="rect">
            <a:avLst/>
          </a:prstGeom>
        </p:spPr>
      </p:pic>
      <p:pic>
        <p:nvPicPr>
          <p:cNvPr id="7" name="CherniyYashik_VaBan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87362" y="374015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9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683072" y="4431193"/>
            <a:ext cx="4825856" cy="88756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+mj-lt"/>
              </a:rPr>
              <a:t>FormulaOdin@yahoo.com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19"/>
            <a:ext cx="12192000" cy="6398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0800" y="5889172"/>
            <a:ext cx="1773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ien League Bold" pitchFamily="2" charset="0"/>
              </a:rPr>
              <a:t>JUNE 7, 1PM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lien League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2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" y="-25058"/>
            <a:ext cx="12192033" cy="73152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7428" y="5098340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lien League Bold" pitchFamily="2" charset="0"/>
              </a:rPr>
              <a:t>JUNE 21, 1PM</a:t>
            </a:r>
            <a:endParaRPr lang="en-US" sz="2400" dirty="0">
              <a:solidFill>
                <a:schemeClr val="bg1"/>
              </a:solidFill>
              <a:latin typeface="Alien League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17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3771900"/>
            <a:ext cx="12192000" cy="3086100"/>
          </a:xfrm>
          <a:prstGeom prst="rect">
            <a:avLst/>
          </a:prstGeom>
          <a:solidFill>
            <a:srgbClr val="1D04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+mj-lt"/>
              </a:rPr>
              <a:t>Следующая </a:t>
            </a:r>
            <a:r>
              <a:rPr lang="ru-RU" sz="2400" dirty="0" smtClean="0">
                <a:latin typeface="+mj-lt"/>
              </a:rPr>
              <a:t>игра</a:t>
            </a:r>
            <a:r>
              <a:rPr lang="en-US" sz="2400" dirty="0" smtClean="0">
                <a:latin typeface="+mj-lt"/>
              </a:rPr>
              <a:t>:</a:t>
            </a:r>
            <a:r>
              <a:rPr lang="en-US" sz="2800" dirty="0" smtClean="0">
                <a:latin typeface="+mj-lt"/>
              </a:rPr>
              <a:t> </a:t>
            </a:r>
            <a:endParaRPr lang="ru-RU" sz="2800" dirty="0">
              <a:latin typeface="+mj-lt"/>
            </a:endParaRPr>
          </a:p>
          <a:p>
            <a:pPr algn="ctr"/>
            <a:r>
              <a:rPr lang="ru-RU" sz="3200" dirty="0"/>
              <a:t>Воскресенье, </a:t>
            </a:r>
            <a:r>
              <a:rPr lang="en-US" sz="3200" dirty="0" smtClean="0"/>
              <a:t>14</a:t>
            </a:r>
            <a:r>
              <a:rPr lang="ru-RU" sz="3200" dirty="0" smtClean="0"/>
              <a:t> Июля, </a:t>
            </a:r>
            <a:r>
              <a:rPr lang="ru-RU" sz="3200" dirty="0"/>
              <a:t>1</a:t>
            </a:r>
            <a:r>
              <a:rPr lang="en-US" sz="3200" dirty="0"/>
              <a:t>pm</a:t>
            </a:r>
          </a:p>
          <a:p>
            <a:pPr algn="ctr"/>
            <a:r>
              <a:rPr lang="en-US" sz="2400" dirty="0">
                <a:latin typeface="+mj-lt"/>
              </a:rPr>
              <a:t>f</a:t>
            </a:r>
            <a:r>
              <a:rPr lang="en-US" sz="2400" dirty="0" smtClean="0">
                <a:latin typeface="+mj-lt"/>
              </a:rPr>
              <a:t>acebook.com/</a:t>
            </a:r>
            <a:r>
              <a:rPr lang="en-US" sz="2400" dirty="0" err="1" smtClean="0">
                <a:latin typeface="+mj-lt"/>
              </a:rPr>
              <a:t>djwizard</a:t>
            </a:r>
            <a:endParaRPr lang="en-US" sz="2400" dirty="0">
              <a:latin typeface="+mj-lt"/>
            </a:endParaRPr>
          </a:p>
        </p:txBody>
      </p:sp>
      <p:pic>
        <p:nvPicPr>
          <p:cNvPr id="2" name="Va-Bank_Film_-_glavnaya_melodiya_(iPle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31047" y="3185317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5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toGdeKogda_Stanford_Zastavka_VaBan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16115" y="135416"/>
            <a:ext cx="3509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/>
                <a:blipFill>
                  <a:blip r:embed="rId3"/>
                  <a:tile tx="0" ty="0" sx="100000" sy="100000" flip="none" algn="tl"/>
                </a:blipFill>
                <a:effectLst/>
              </a:rPr>
              <a:t>КОД ЧЕСТИ</a:t>
            </a:r>
            <a:endParaRPr lang="en-US" sz="5400" b="1" cap="none" spc="0" dirty="0">
              <a:ln/>
              <a:blipFill>
                <a:blip r:embed="rId3"/>
                <a:tile tx="0" ty="0" sx="100000" sy="100000" flip="none" algn="tl"/>
              </a:blip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8787" y="1788974"/>
            <a:ext cx="75762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ru-RU" sz="3600" b="1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Не искать ответы в интернете</a:t>
            </a:r>
          </a:p>
          <a:p>
            <a:pPr>
              <a:lnSpc>
                <a:spcPct val="150000"/>
              </a:lnSpc>
            </a:pPr>
            <a:r>
              <a:rPr lang="ru-RU" sz="3600" b="1" cap="none" spc="0" dirty="0" smtClean="0">
                <a:ln/>
                <a:blipFill>
                  <a:blip r:embed="rId3"/>
                  <a:tile tx="0" ty="0" sx="100000" sy="100000" flip="none" algn="tl"/>
                </a:blipFill>
                <a:effectLst/>
              </a:rPr>
              <a:t>Не представляться другой командой</a:t>
            </a:r>
          </a:p>
        </p:txBody>
      </p:sp>
    </p:spTree>
    <p:extLst>
      <p:ext uri="{BB962C8B-B14F-4D97-AF65-F5344CB8AC3E}">
        <p14:creationId xmlns:p14="http://schemas.microsoft.com/office/powerpoint/2010/main" val="536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88278" cy="6859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1" y="1"/>
            <a:ext cx="588645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6305107" cy="99946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портивное Что Где Когда !!!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5107" y="0"/>
            <a:ext cx="5886893" cy="99946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НЕ Спортивное Что? Где? Когда?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42594"/>
              </p:ext>
            </p:extLst>
          </p:nvPr>
        </p:nvGraphicFramePr>
        <p:xfrm>
          <a:off x="215901" y="125186"/>
          <a:ext cx="11798298" cy="6622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7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327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32766"/>
              </a:tblGrid>
              <a:tr h="93783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ТВ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31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31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3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783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Ведущий</a:t>
                      </a:r>
                      <a:r>
                        <a:rPr lang="ru-RU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говорит с командами / обыгрывает вопрос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Ведущий</a:t>
                      </a:r>
                      <a:r>
                        <a:rPr lang="ru-RU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только читает вопрос и засчитывает ответы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3783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Одна</a:t>
                      </a:r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Команда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Много Команд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303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Зрители</a:t>
                      </a:r>
                      <a:endParaRPr lang="en-US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придумывают вопросы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Профессионалы</a:t>
                      </a:r>
                    </a:p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придумывают вопросы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Ведущий</a:t>
                      </a:r>
                      <a:r>
                        <a:rPr lang="ru-RU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придумывает вопросы 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ru-RU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База Данных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65579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Волчок </a:t>
                      </a:r>
                    </a:p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выбирает вопрос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порядку</a:t>
                      </a:r>
                    </a:p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вопросы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902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Расплывчатые вопросы</a:t>
                      </a:r>
                    </a:p>
                    <a:p>
                      <a:pPr algn="ctr"/>
                      <a:r>
                        <a:rPr lang="ru-RU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Логика 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Воображение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Точные вопросы</a:t>
                      </a:r>
                    </a:p>
                    <a:p>
                      <a:pPr algn="ctr"/>
                      <a:r>
                        <a:rPr lang="ru-RU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Логика 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ru-RU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Знания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1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88864" y="1657424"/>
            <a:ext cx="8814272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ru-RU" sz="3300" dirty="0">
                <a:ln/>
                <a:blipFill>
                  <a:blip r:embed="rId3"/>
                  <a:tile tx="0" ty="0" sx="100000" sy="100000" flip="none" algn="tl"/>
                </a:blipFill>
              </a:rPr>
              <a:t>2 ТУРА ПО 6 ВОПРОСОВ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ru-RU" sz="3300" dirty="0" smtClean="0">
                <a:ln/>
                <a:blipFill>
                  <a:blip r:embed="rId3"/>
                  <a:tile tx="0" ty="0" sx="100000" sy="100000" flip="none" algn="tl"/>
                </a:blipFill>
              </a:rPr>
              <a:t>СОЦИАЛЬНАЯ ПАУЗА</a:t>
            </a:r>
            <a:endParaRPr lang="ru-RU" sz="3300" dirty="0">
              <a:ln/>
              <a:blipFill>
                <a:blip r:embed="rId3"/>
                <a:tile tx="0" ty="0" sx="100000" sy="100000" flip="none" algn="tl"/>
              </a:blipFill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ru-RU" sz="3300" dirty="0">
                <a:ln/>
                <a:blipFill>
                  <a:blip r:embed="rId3"/>
                  <a:tile tx="0" ty="0" sx="100000" sy="100000" flip="none" algn="tl"/>
                </a:blipFill>
              </a:rPr>
              <a:t>ПРИЗ – БОЛЬШОЕ ЧЕЛОВЕЧЕСКОЕ СПАСИБО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8456" y="0"/>
            <a:ext cx="2883290" cy="9233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60000" endA="900" endPos="60000" dist="60007" dir="5400000" sy="-100000" algn="bl" rotWithShape="0"/>
                </a:effectLst>
              </a:rPr>
              <a:t>ФОРМАТ</a:t>
            </a:r>
            <a:endParaRPr lang="en-US" sz="5400" b="1" dirty="0">
              <a:ln/>
              <a:solidFill>
                <a:schemeClr val="accent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6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9" y="0"/>
            <a:ext cx="10946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55" y="0"/>
            <a:ext cx="1041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</TotalTime>
  <Words>419</Words>
  <Application>Microsoft Office PowerPoint</Application>
  <PresentationFormat>Widescreen</PresentationFormat>
  <Paragraphs>76</Paragraphs>
  <Slides>27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Malgun Gothic</vt:lpstr>
      <vt:lpstr>Alien League Bold</vt:lpstr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Второй Тур</vt:lpstr>
      <vt:lpstr>Второй Тур</vt:lpstr>
      <vt:lpstr>PowerPoint Presentation</vt:lpstr>
      <vt:lpstr>PowerPoint Presentation</vt:lpstr>
      <vt:lpstr>PowerPoint Presentation</vt:lpstr>
      <vt:lpstr>PowerPoint Presentation</vt:lpstr>
    </vt:vector>
  </TitlesOfParts>
  <Company>Krokoz™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Jim</cp:lastModifiedBy>
  <cp:revision>287</cp:revision>
  <dcterms:created xsi:type="dcterms:W3CDTF">2020-01-12T07:46:45Z</dcterms:created>
  <dcterms:modified xsi:type="dcterms:W3CDTF">2020-06-12T06:39:30Z</dcterms:modified>
</cp:coreProperties>
</file>